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8" d="100"/>
          <a:sy n="118" d="100"/>
        </p:scale>
        <p:origin x="10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32434B6E-FF9E-49D1-917B-308563C52ED9}"/>
    <pc:docChg chg="undo redo custSel modSld">
      <pc:chgData name="Mikel Telo" userId="fe634e7b74a3d0f5" providerId="LiveId" clId="{32434B6E-FF9E-49D1-917B-308563C52ED9}" dt="2024-12-16T21:23:13.111" v="132" actId="20577"/>
      <pc:docMkLst>
        <pc:docMk/>
      </pc:docMkLst>
      <pc:sldChg chg="modSp mod">
        <pc:chgData name="Mikel Telo" userId="fe634e7b74a3d0f5" providerId="LiveId" clId="{32434B6E-FF9E-49D1-917B-308563C52ED9}" dt="2024-12-16T21:23:13.111" v="132" actId="20577"/>
        <pc:sldMkLst>
          <pc:docMk/>
          <pc:sldMk cId="0" sldId="256"/>
        </pc:sldMkLst>
        <pc:spChg chg="mod">
          <ac:chgData name="Mikel Telo" userId="fe634e7b74a3d0f5" providerId="LiveId" clId="{32434B6E-FF9E-49D1-917B-308563C52ED9}" dt="2024-12-16T21:23:13.111" v="132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Mikel Telo" userId="fe634e7b74a3d0f5" providerId="LiveId" clId="{32434B6E-FF9E-49D1-917B-308563C52ED9}" dt="2024-12-16T21:23:07.899" v="130" actId="1076"/>
        <pc:sldMkLst>
          <pc:docMk/>
          <pc:sldMk cId="0" sldId="257"/>
        </pc:sldMkLst>
        <pc:spChg chg="mod">
          <ac:chgData name="Mikel Telo" userId="fe634e7b74a3d0f5" providerId="LiveId" clId="{32434B6E-FF9E-49D1-917B-308563C52ED9}" dt="2024-12-16T21:23:07.899" v="130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Mikel Telo" userId="fe634e7b74a3d0f5" providerId="LiveId" clId="{32434B6E-FF9E-49D1-917B-308563C52ED9}" dt="2024-12-16T21:23:07.661" v="129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Mikel Telo" userId="fe634e7b74a3d0f5" providerId="LiveId" clId="{32434B6E-FF9E-49D1-917B-308563C52ED9}" dt="2024-12-16T21:23:07.282" v="128" actId="1076"/>
          <ac:spMkLst>
            <pc:docMk/>
            <pc:sldMk cId="0" sldId="257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421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Optimizador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Campañas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Marketing Digital con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proyecto busca optimizar el ROI en marketing digital al identificar a los clientes con mayor probabilidad de conversión, utilizando técnicas de Machine Learning.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186928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Mikel Telo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03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Conclusiones y futuros pasos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9808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proyecto ha demostrado el potencial de la predicción de conversión para optimizar las campañas de marketing digital. Los siguientes pasos incluyen: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419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el predictor en tiempo real.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Integrar el modelo con las plataformas de marketing.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263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Expandir el análisis a otros canales de marketing.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9130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Contexto del problema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Desafío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campañas de marketing digital no siempre alcanzan su máximo potencial.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un sistema de predicción de conversiones para optimizar la asignación de recursos.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81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1417439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Identificar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61854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Clientes con mayor probabilidad de convertir.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281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530911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61854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asignación de recursos en campañas publicitarias.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2631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1417439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Mejorar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5316736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eficiencia de las campañas de marketing digital.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82631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530911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Maximizar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309116" y="5316736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retorno de la inversión (ROI).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74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813" y="1655802"/>
            <a:ext cx="7572375" cy="5958483"/>
          </a:xfrm>
          <a:prstGeom prst="roundRect">
            <a:avLst>
              <a:gd name="adj" fmla="val 15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793433" y="1663422"/>
            <a:ext cx="7557135" cy="6437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1017865" y="1805702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0243" y="1805702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Descripción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433" y="2307193"/>
            <a:ext cx="7557135" cy="6437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1017865" y="2449473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Edad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0243" y="2449473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Rango de edad del cliente.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433" y="2950964"/>
            <a:ext cx="7557135" cy="6437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1017865" y="3093244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Género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0243" y="3093244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Género del cliente.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433" y="3594735"/>
            <a:ext cx="7557135" cy="10029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1017865" y="3737015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Ubicación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0243" y="3737015"/>
            <a:ext cx="3325892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Ubicación geográfica del cliente.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3433" y="4597718"/>
            <a:ext cx="7557135" cy="10029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1017865" y="4739997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0243" y="4739997"/>
            <a:ext cx="3325892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Intereses del cliente en base a su actividad online.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93433" y="5600700"/>
            <a:ext cx="7557135" cy="6437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Text 18"/>
          <p:cNvSpPr/>
          <p:nvPr/>
        </p:nvSpPr>
        <p:spPr>
          <a:xfrm>
            <a:off x="1017865" y="5742980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Comportamiento de compra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800243" y="5742980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Historial de compras del cliente.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93433" y="6244471"/>
            <a:ext cx="7557135" cy="1362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Text 21"/>
          <p:cNvSpPr/>
          <p:nvPr/>
        </p:nvSpPr>
        <p:spPr>
          <a:xfrm>
            <a:off x="1017865" y="6386751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Interacción con la marca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4800243" y="6386751"/>
            <a:ext cx="3325892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Engagement del cliente con la marca en redes sociales y sitios web.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8051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Preprocesamiento de los datos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7523" y="3259336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3221831"/>
            <a:ext cx="1173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Limpieza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9425" y="4036814"/>
            <a:ext cx="1700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4086463"/>
            <a:ext cx="2079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Transformación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7163" y="4901446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951095"/>
            <a:ext cx="1583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Preparación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2638" y="5766078"/>
            <a:ext cx="1832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815727"/>
            <a:ext cx="1364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Validación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1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11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Modelado y entrenamiento de algoritmos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1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Árbol de decisión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21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Clasifica los clientes en función de sus características.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2112" y="486739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Redes neuronales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21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 patrones complejos en el dataset.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21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Regresión logística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21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 la probabilidad de conversión de un cliente.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68359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Predictor de conversiones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130428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kern="0" spc="-17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Precisión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predictor predice correctamente el 85% de las conversiones.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747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Segmentación de clientes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1028224" y="3048953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Alta probabilidad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57439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Priorizar campañas de marketing dirigidas a este grupo.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Text 7"/>
          <p:cNvSpPr/>
          <p:nvPr/>
        </p:nvSpPr>
        <p:spPr>
          <a:xfrm>
            <a:off x="1028224" y="4469249"/>
            <a:ext cx="1700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Media probabilidad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7427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Campañas personalizadas para aumentar la probabilidad de conversión.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 12"/>
          <p:cNvSpPr/>
          <p:nvPr/>
        </p:nvSpPr>
        <p:spPr>
          <a:xfrm>
            <a:off x="1028224" y="5889546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Baja probabilidad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48057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Reducir el gasto en marketing para este grupo.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8790265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kern="0" spc="-10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Predictor de campañas de marketing digital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kern="0" spc="-5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Optimización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Ajustar la asignación de presupuesto a las campañas más efectivas.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kern="0" spc="-5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Personalización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Diseñar mensajes personalizados para cada segmento de clientes.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kern="0" spc="-5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Monitorear la performance de las campañas y ajustar el modelo de predicción.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374</Words>
  <Application>Microsoft Office PowerPoint</Application>
  <PresentationFormat>Personalizado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1</cp:revision>
  <dcterms:created xsi:type="dcterms:W3CDTF">2024-12-16T20:36:20Z</dcterms:created>
  <dcterms:modified xsi:type="dcterms:W3CDTF">2024-12-16T21:23:16Z</dcterms:modified>
</cp:coreProperties>
</file>